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57" r:id="rId4"/>
    <p:sldId id="258" r:id="rId5"/>
    <p:sldId id="259" r:id="rId6"/>
    <p:sldId id="260" r:id="rId7"/>
    <p:sldId id="265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6" r:id="rId30"/>
    <p:sldId id="285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56D9F-A587-48EC-853D-81BCCFF09D5B}" type="datetimeFigureOut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09385-A406-4B60-A056-DF6B96B2C2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36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3A1-1475-4E59-975B-D1D2A87EB0F4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62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7671-B92D-4070-BEB3-4F52E7408E22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1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1135-958D-47F1-A40E-8E82780D9273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81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8C41-C44D-4C91-B035-B77800BB23C0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6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CDF5-BCE4-47E9-9B7C-9D6D7AD314D9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8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C6DC-E3F0-464C-BF08-DDB41F69EF34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36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2C3AD-11E1-4CCA-BCAB-0171CF63761B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6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D835-D34D-4C62-8537-683E95218B10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76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FBC6-20DE-4452-8950-D9870D3D1634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58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017E-DCE8-4450-A347-5CF80E2164AD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7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BDCA-0F79-4DE6-BD09-A52423B77637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56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942C-0780-46AC-8AA9-CDA769357BD3}" type="datetime1">
              <a:rPr lang="zh-TW" altLang="en-US" smtClean="0"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453BD-7F1E-463E-BD57-F21C120A7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74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2050" name="Picture 2" descr="C:\Users\user\Desktop\封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67023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5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C:\Users\user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8215180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57550"/>
            <a:ext cx="8229600" cy="1542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我總是聽著她和他的一切，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她滔滔不絕的說著她的悲傷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146" name="Picture 2" descr="C:\Users\user\Desktop\繪本期末\5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9001125" cy="63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098" name="Picture 2" descr="C:\Users\user\Desktop\繪本期末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08553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94620"/>
            <a:ext cx="8229600" cy="1468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還記得我們曾經的模樣嗎</a:t>
            </a:r>
            <a:r>
              <a:rPr lang="en-US" altLang="zh-TW" sz="2400" dirty="0" smtClean="0"/>
              <a:t>?_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170" name="Picture 2" descr="C:\Users\user\Desktop\繪本期末\6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2656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122" name="Picture 2" descr="C:\Users\user\Desktop\繪本期末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846331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6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917794"/>
            <a:ext cx="8229600" cy="10224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每天為了當第一個與她搭話的人，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也為了讓她一整天都有活力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194" name="Picture 2" descr="C:\Users\user\Desktop\繪本期末\7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01126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146" name="Picture 2" descr="C:\Users\user\Desktop\繪本期末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545507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7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730624"/>
            <a:ext cx="8229600" cy="1396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我總是在低處仰望著，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光彩動人</a:t>
            </a:r>
            <a:r>
              <a:rPr lang="zh-TW" altLang="en-US" sz="2400" dirty="0" smtClean="0"/>
              <a:t>又</a:t>
            </a:r>
            <a:r>
              <a:rPr lang="zh-TW" altLang="en-US" sz="2400" dirty="0"/>
              <a:t>耀眼的她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9218" name="Picture 2" descr="C:\Users\user\Desktop\繪本期末\8-2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7170" name="Picture 2" descr="C:\Users\user\Desktop\繪本期末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7842"/>
            <a:ext cx="834204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730624"/>
            <a:ext cx="8229600" cy="1396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在我們開心的笑容下，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離開那個充滿美好回憶的地方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0242" name="Picture 2" descr="C:\Users\user\Desktop\繪本期末\9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2656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1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1026" name="Picture 2" descr="C:\Users\user\Desktop\繪本期末\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001125" cy="63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8194" name="Picture 2" descr="C:\Users\user\Desktop\繪本期末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04664"/>
            <a:ext cx="834204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802633"/>
            <a:ext cx="8229600" cy="1252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其實，她和她的一切，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我一點也不想聽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11266" name="Picture 2" descr="C:\Users\user\Desktop\繪本期末\10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9" y="295275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9218" name="Picture 2" descr="C:\Users\user\Desktop\繪本期末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647239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94620"/>
            <a:ext cx="8229600" cy="1468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失望攒夠了，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我也該離開了，我曾經愛著的女孩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026" name="Picture 2" descr="C:\Users\user\Desktop\未命名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01125" cy="63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0242" name="Picture 2" descr="C:\Users\user\Desktop\繪本期末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9" y="764704"/>
            <a:ext cx="8036846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2261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究竟是甚麼時候開始，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我們的距離越來越遙遠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3314" name="Picture 2" descr="C:\Users\user\Desktop\繪本期末\1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888"/>
            <a:ext cx="9001126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0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1266" name="Picture 2" descr="C:\Users\user\Desktop\繪本期末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744431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027" name="Picture 3" descr="C:\Users\user\Desktop\未命名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9" y="260648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074" name="Picture 2" descr="C:\Users\user\Desktop\未命名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8" y="332656"/>
            <a:ext cx="9001126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7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C:\Users\user\Desktop\繪本期末\14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user\Desktop\繪本期末\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122" name="Picture 2" descr="C:\Users\user\Desktop\封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0487"/>
            <a:ext cx="834204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4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26" name="Picture 2" descr="C:\Users\user\Desktop\繪本期末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8138579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user\Desktop\繪本期末\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90500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2050" name="Picture 2" descr="C:\Users\user\Desktop\繪本期末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7716"/>
            <a:ext cx="8240311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user\Desktop\繪本期末\3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04005"/>
            <a:ext cx="9001125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3074" name="Picture 2" descr="C:\Users\user\Desktop\繪本期末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793511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7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729558"/>
            <a:ext cx="8229600" cy="13988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她為了他放棄了原有的樣子，</a:t>
            </a:r>
            <a:endParaRPr lang="en-US" altLang="zh-TW" sz="2400" dirty="0" smtClean="0"/>
          </a:p>
          <a:p>
            <a:pPr marL="0" indent="0" algn="ctr">
              <a:buNone/>
            </a:pPr>
            <a:r>
              <a:rPr lang="zh-TW" altLang="en-US" sz="2400" dirty="0"/>
              <a:t>改變了外表、個性、</a:t>
            </a:r>
            <a:r>
              <a:rPr lang="zh-TW" altLang="en-US" sz="2400" dirty="0" smtClean="0"/>
              <a:t>興趣 </a:t>
            </a:r>
            <a:r>
              <a:rPr lang="en-US" altLang="zh-TW" sz="2400" dirty="0" smtClean="0"/>
              <a:t>_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53BD-7F1E-463E-BD57-F21C120A7CAB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122" name="Picture 2" descr="C:\Users\user\Desktop\繪本期末\4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260648"/>
            <a:ext cx="9001126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169</Words>
  <Application>Microsoft Office PowerPoint</Application>
  <PresentationFormat>如螢幕大小 (4:3)</PresentationFormat>
  <Paragraphs>47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</dc:title>
  <dc:creator>Windows User</dc:creator>
  <cp:lastModifiedBy>Windows User</cp:lastModifiedBy>
  <cp:revision>16</cp:revision>
  <dcterms:created xsi:type="dcterms:W3CDTF">2020-06-12T13:08:33Z</dcterms:created>
  <dcterms:modified xsi:type="dcterms:W3CDTF">2020-06-16T07:01:18Z</dcterms:modified>
</cp:coreProperties>
</file>